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635" r:id="rId4"/>
    <p:sldId id="63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BA365-33F7-45F5-9AF2-5BB2D6617F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612481-01D6-4FC5-9BC4-8A9A97B0D244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E2007A"/>
        </a:solidFill>
        <a:ln>
          <a:noFill/>
        </a:ln>
      </dgm:spPr>
      <dgm:t>
        <a:bodyPr/>
        <a:lstStyle/>
        <a:p>
          <a:pPr algn="ctr"/>
          <a:r>
            <a:rPr lang="fr-FR" sz="2000" dirty="0"/>
            <a:t>Formation</a:t>
          </a:r>
        </a:p>
      </dgm:t>
    </dgm:pt>
    <dgm:pt modelId="{9C9DAC7C-472F-4979-8478-C2E602B824C0}" type="parTrans" cxnId="{E3F1BB08-92D1-463E-995A-A236983047C5}">
      <dgm:prSet/>
      <dgm:spPr/>
      <dgm:t>
        <a:bodyPr/>
        <a:lstStyle/>
        <a:p>
          <a:endParaRPr lang="fr-FR" sz="1200"/>
        </a:p>
      </dgm:t>
    </dgm:pt>
    <dgm:pt modelId="{25160558-B79E-42D1-8171-B7C62A70F3FD}" type="sibTrans" cxnId="{E3F1BB08-92D1-463E-995A-A236983047C5}">
      <dgm:prSet/>
      <dgm:spPr/>
      <dgm:t>
        <a:bodyPr/>
        <a:lstStyle/>
        <a:p>
          <a:endParaRPr lang="fr-FR" sz="1200"/>
        </a:p>
      </dgm:t>
    </dgm:pt>
    <dgm:pt modelId="{59D12BB6-FB65-4931-AB01-22AF4674DA8F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fr-FR" sz="2000" dirty="0"/>
            <a:t>Centre ressources</a:t>
          </a:r>
        </a:p>
      </dgm:t>
    </dgm:pt>
    <dgm:pt modelId="{50D1D24C-9073-4038-A03D-39198CCB4AE5}" type="parTrans" cxnId="{C6745CAE-975B-4C39-B5A6-B4EB4E7D9235}">
      <dgm:prSet/>
      <dgm:spPr/>
      <dgm:t>
        <a:bodyPr/>
        <a:lstStyle/>
        <a:p>
          <a:endParaRPr lang="fr-FR" sz="1200"/>
        </a:p>
      </dgm:t>
    </dgm:pt>
    <dgm:pt modelId="{26C32BBD-B1E9-43A5-AF9A-37D785242396}" type="sibTrans" cxnId="{C6745CAE-975B-4C39-B5A6-B4EB4E7D9235}">
      <dgm:prSet/>
      <dgm:spPr/>
      <dgm:t>
        <a:bodyPr/>
        <a:lstStyle/>
        <a:p>
          <a:endParaRPr lang="fr-FR" sz="1200"/>
        </a:p>
      </dgm:t>
    </dgm:pt>
    <dgm:pt modelId="{E139DF07-09B0-4EDD-B89A-26BF92D26221}">
      <dgm:prSet phldrT="[Texte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Raleway Medium"/>
              <a:ea typeface="+mn-ea"/>
              <a:cs typeface="+mn-cs"/>
            </a:rPr>
            <a:t>Appui au parcours</a:t>
          </a:r>
        </a:p>
      </dgm:t>
    </dgm:pt>
    <dgm:pt modelId="{403F3B04-7C3D-4D4F-AE39-82AF1C8F57F3}" type="parTrans" cxnId="{9A552752-D5D3-4AD8-8595-9BD064E5A369}">
      <dgm:prSet/>
      <dgm:spPr/>
      <dgm:t>
        <a:bodyPr/>
        <a:lstStyle/>
        <a:p>
          <a:endParaRPr lang="fr-FR" sz="1200"/>
        </a:p>
      </dgm:t>
    </dgm:pt>
    <dgm:pt modelId="{26E1DCE4-E02B-4DAE-88C8-0E38BDEA29D7}" type="sibTrans" cxnId="{9A552752-D5D3-4AD8-8595-9BD064E5A369}">
      <dgm:prSet/>
      <dgm:spPr/>
      <dgm:t>
        <a:bodyPr/>
        <a:lstStyle/>
        <a:p>
          <a:endParaRPr lang="fr-FR" sz="1200"/>
        </a:p>
      </dgm:t>
    </dgm:pt>
    <dgm:pt modelId="{DB3F41F5-4A43-4ECD-ABA0-22D44B1E988A}">
      <dgm:prSet phldrT="[Texte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Raleway Medium"/>
              <a:ea typeface="+mn-ea"/>
              <a:cs typeface="+mn-cs"/>
            </a:rPr>
            <a:t>Soutien à la dynamique associative régionale</a:t>
          </a:r>
        </a:p>
      </dgm:t>
    </dgm:pt>
    <dgm:pt modelId="{079034EA-D7E6-46E5-8F06-9E341259889E}" type="parTrans" cxnId="{8635B23C-4584-40B1-9834-D8EAD1790492}">
      <dgm:prSet/>
      <dgm:spPr/>
      <dgm:t>
        <a:bodyPr/>
        <a:lstStyle/>
        <a:p>
          <a:endParaRPr lang="fr-FR" sz="1200"/>
        </a:p>
      </dgm:t>
    </dgm:pt>
    <dgm:pt modelId="{54E76D73-E70C-4B03-839C-5A63FB742D70}" type="sibTrans" cxnId="{8635B23C-4584-40B1-9834-D8EAD1790492}">
      <dgm:prSet/>
      <dgm:spPr/>
      <dgm:t>
        <a:bodyPr/>
        <a:lstStyle/>
        <a:p>
          <a:endParaRPr lang="fr-FR" sz="1200"/>
        </a:p>
      </dgm:t>
    </dgm:pt>
    <dgm:pt modelId="{9837CBD6-C070-4387-A304-D1D204B9E0CE}" type="pres">
      <dgm:prSet presAssocID="{F13BA365-33F7-45F5-9AF2-5BB2D6617F13}" presName="Name0" presStyleCnt="0">
        <dgm:presLayoutVars>
          <dgm:chMax val="7"/>
          <dgm:chPref val="7"/>
          <dgm:dir/>
        </dgm:presLayoutVars>
      </dgm:prSet>
      <dgm:spPr/>
    </dgm:pt>
    <dgm:pt modelId="{58A6A926-5B18-4F1C-AE6F-D5F7EBF82932}" type="pres">
      <dgm:prSet presAssocID="{F13BA365-33F7-45F5-9AF2-5BB2D6617F13}" presName="Name1" presStyleCnt="0"/>
      <dgm:spPr/>
    </dgm:pt>
    <dgm:pt modelId="{DC473706-3743-4D02-993A-0DEE84D745A3}" type="pres">
      <dgm:prSet presAssocID="{F13BA365-33F7-45F5-9AF2-5BB2D6617F13}" presName="cycle" presStyleCnt="0"/>
      <dgm:spPr/>
    </dgm:pt>
    <dgm:pt modelId="{66D0B57C-7158-4312-AF5C-1F189E919A96}" type="pres">
      <dgm:prSet presAssocID="{F13BA365-33F7-45F5-9AF2-5BB2D6617F13}" presName="srcNode" presStyleLbl="node1" presStyleIdx="0" presStyleCnt="4"/>
      <dgm:spPr/>
    </dgm:pt>
    <dgm:pt modelId="{0AD7C335-F010-42E8-B39C-9893F9838ED6}" type="pres">
      <dgm:prSet presAssocID="{F13BA365-33F7-45F5-9AF2-5BB2D6617F13}" presName="conn" presStyleLbl="parChTrans1D2" presStyleIdx="0" presStyleCnt="1"/>
      <dgm:spPr/>
    </dgm:pt>
    <dgm:pt modelId="{3ED5E82C-88EC-4D63-B688-A70C7DE5AE22}" type="pres">
      <dgm:prSet presAssocID="{F13BA365-33F7-45F5-9AF2-5BB2D6617F13}" presName="extraNode" presStyleLbl="node1" presStyleIdx="0" presStyleCnt="4"/>
      <dgm:spPr/>
    </dgm:pt>
    <dgm:pt modelId="{079E71A2-9BBC-4029-BA89-F54BA50FFC86}" type="pres">
      <dgm:prSet presAssocID="{F13BA365-33F7-45F5-9AF2-5BB2D6617F13}" presName="dstNode" presStyleLbl="node1" presStyleIdx="0" presStyleCnt="4"/>
      <dgm:spPr/>
    </dgm:pt>
    <dgm:pt modelId="{E79BC2C7-D560-4F2C-83F5-43379A7A84CC}" type="pres">
      <dgm:prSet presAssocID="{16612481-01D6-4FC5-9BC4-8A9A97B0D244}" presName="text_1" presStyleLbl="node1" presStyleIdx="0" presStyleCnt="4">
        <dgm:presLayoutVars>
          <dgm:bulletEnabled val="1"/>
        </dgm:presLayoutVars>
      </dgm:prSet>
      <dgm:spPr/>
    </dgm:pt>
    <dgm:pt modelId="{478B036A-CA4C-4DEA-A1E7-BB39F1159950}" type="pres">
      <dgm:prSet presAssocID="{16612481-01D6-4FC5-9BC4-8A9A97B0D244}" presName="accent_1" presStyleCnt="0"/>
      <dgm:spPr/>
    </dgm:pt>
    <dgm:pt modelId="{226EEC2F-88E9-4536-B7A7-598FF0707449}" type="pres">
      <dgm:prSet presAssocID="{16612481-01D6-4FC5-9BC4-8A9A97B0D244}" presName="accentRepeatNode" presStyleLbl="solidFgAcc1" presStyleIdx="0" presStyleCnt="4"/>
      <dgm:spPr/>
    </dgm:pt>
    <dgm:pt modelId="{097F7C93-D435-49F8-8C7C-BAF9C07F6798}" type="pres">
      <dgm:prSet presAssocID="{59D12BB6-FB65-4931-AB01-22AF4674DA8F}" presName="text_2" presStyleLbl="node1" presStyleIdx="1" presStyleCnt="4">
        <dgm:presLayoutVars>
          <dgm:bulletEnabled val="1"/>
        </dgm:presLayoutVars>
      </dgm:prSet>
      <dgm:spPr/>
    </dgm:pt>
    <dgm:pt modelId="{4F7CC6D6-F2E1-41C0-A8E8-2EF460093032}" type="pres">
      <dgm:prSet presAssocID="{59D12BB6-FB65-4931-AB01-22AF4674DA8F}" presName="accent_2" presStyleCnt="0"/>
      <dgm:spPr/>
    </dgm:pt>
    <dgm:pt modelId="{67C51EB4-A7D0-49F9-87EE-BE7C3BAECC7D}" type="pres">
      <dgm:prSet presAssocID="{59D12BB6-FB65-4931-AB01-22AF4674DA8F}" presName="accentRepeatNode" presStyleLbl="solidFgAcc1" presStyleIdx="1" presStyleCnt="4"/>
      <dgm:spPr/>
    </dgm:pt>
    <dgm:pt modelId="{C923D228-D379-4A99-9F38-9D0081ABE880}" type="pres">
      <dgm:prSet presAssocID="{E139DF07-09B0-4EDD-B89A-26BF92D26221}" presName="text_3" presStyleLbl="node1" presStyleIdx="2" presStyleCnt="4">
        <dgm:presLayoutVars>
          <dgm:bulletEnabled val="1"/>
        </dgm:presLayoutVars>
      </dgm:prSet>
      <dgm:spPr/>
    </dgm:pt>
    <dgm:pt modelId="{560331A6-1CFA-4C08-AEB9-82436A2855CD}" type="pres">
      <dgm:prSet presAssocID="{E139DF07-09B0-4EDD-B89A-26BF92D26221}" presName="accent_3" presStyleCnt="0"/>
      <dgm:spPr/>
    </dgm:pt>
    <dgm:pt modelId="{045AB1E6-54AC-431E-B754-7950BE39CDFB}" type="pres">
      <dgm:prSet presAssocID="{E139DF07-09B0-4EDD-B89A-26BF92D26221}" presName="accentRepeatNode" presStyleLbl="solidFgAcc1" presStyleIdx="2" presStyleCnt="4"/>
      <dgm:spPr/>
    </dgm:pt>
    <dgm:pt modelId="{7DE6C3D6-BC3B-4407-A899-79645E1A3B4D}" type="pres">
      <dgm:prSet presAssocID="{DB3F41F5-4A43-4ECD-ABA0-22D44B1E988A}" presName="text_4" presStyleLbl="node1" presStyleIdx="3" presStyleCnt="4">
        <dgm:presLayoutVars>
          <dgm:bulletEnabled val="1"/>
        </dgm:presLayoutVars>
      </dgm:prSet>
      <dgm:spPr/>
    </dgm:pt>
    <dgm:pt modelId="{57CFDA65-3528-4D2B-9F27-7373224C6B17}" type="pres">
      <dgm:prSet presAssocID="{DB3F41F5-4A43-4ECD-ABA0-22D44B1E988A}" presName="accent_4" presStyleCnt="0"/>
      <dgm:spPr/>
    </dgm:pt>
    <dgm:pt modelId="{8347599C-CA75-4846-8484-70714BC757D3}" type="pres">
      <dgm:prSet presAssocID="{DB3F41F5-4A43-4ECD-ABA0-22D44B1E988A}" presName="accentRepeatNode" presStyleLbl="solidFgAcc1" presStyleIdx="3" presStyleCnt="4"/>
      <dgm:spPr/>
    </dgm:pt>
  </dgm:ptLst>
  <dgm:cxnLst>
    <dgm:cxn modelId="{E3F1BB08-92D1-463E-995A-A236983047C5}" srcId="{F13BA365-33F7-45F5-9AF2-5BB2D6617F13}" destId="{16612481-01D6-4FC5-9BC4-8A9A97B0D244}" srcOrd="0" destOrd="0" parTransId="{9C9DAC7C-472F-4979-8478-C2E602B824C0}" sibTransId="{25160558-B79E-42D1-8171-B7C62A70F3FD}"/>
    <dgm:cxn modelId="{820A5F39-172D-4968-A304-4B8E953B6055}" type="presOf" srcId="{25160558-B79E-42D1-8171-B7C62A70F3FD}" destId="{0AD7C335-F010-42E8-B39C-9893F9838ED6}" srcOrd="0" destOrd="0" presId="urn:microsoft.com/office/officeart/2008/layout/VerticalCurvedList"/>
    <dgm:cxn modelId="{8635B23C-4584-40B1-9834-D8EAD1790492}" srcId="{F13BA365-33F7-45F5-9AF2-5BB2D6617F13}" destId="{DB3F41F5-4A43-4ECD-ABA0-22D44B1E988A}" srcOrd="3" destOrd="0" parTransId="{079034EA-D7E6-46E5-8F06-9E341259889E}" sibTransId="{54E76D73-E70C-4B03-839C-5A63FB742D70}"/>
    <dgm:cxn modelId="{26E77E42-3746-4FFF-AD78-FB936D3CC077}" type="presOf" srcId="{59D12BB6-FB65-4931-AB01-22AF4674DA8F}" destId="{097F7C93-D435-49F8-8C7C-BAF9C07F6798}" srcOrd="0" destOrd="0" presId="urn:microsoft.com/office/officeart/2008/layout/VerticalCurvedList"/>
    <dgm:cxn modelId="{9A552752-D5D3-4AD8-8595-9BD064E5A369}" srcId="{F13BA365-33F7-45F5-9AF2-5BB2D6617F13}" destId="{E139DF07-09B0-4EDD-B89A-26BF92D26221}" srcOrd="2" destOrd="0" parTransId="{403F3B04-7C3D-4D4F-AE39-82AF1C8F57F3}" sibTransId="{26E1DCE4-E02B-4DAE-88C8-0E38BDEA29D7}"/>
    <dgm:cxn modelId="{3E748055-9C33-46D0-8E22-085C3DA8BA61}" type="presOf" srcId="{DB3F41F5-4A43-4ECD-ABA0-22D44B1E988A}" destId="{7DE6C3D6-BC3B-4407-A899-79645E1A3B4D}" srcOrd="0" destOrd="0" presId="urn:microsoft.com/office/officeart/2008/layout/VerticalCurvedList"/>
    <dgm:cxn modelId="{AE9670A0-2694-4DAF-AA83-58F5719974CB}" type="presOf" srcId="{E139DF07-09B0-4EDD-B89A-26BF92D26221}" destId="{C923D228-D379-4A99-9F38-9D0081ABE880}" srcOrd="0" destOrd="0" presId="urn:microsoft.com/office/officeart/2008/layout/VerticalCurvedList"/>
    <dgm:cxn modelId="{C6745CAE-975B-4C39-B5A6-B4EB4E7D9235}" srcId="{F13BA365-33F7-45F5-9AF2-5BB2D6617F13}" destId="{59D12BB6-FB65-4931-AB01-22AF4674DA8F}" srcOrd="1" destOrd="0" parTransId="{50D1D24C-9073-4038-A03D-39198CCB4AE5}" sibTransId="{26C32BBD-B1E9-43A5-AF9A-37D785242396}"/>
    <dgm:cxn modelId="{10A442CA-2881-4726-A6F5-286F9021B6FD}" type="presOf" srcId="{F13BA365-33F7-45F5-9AF2-5BB2D6617F13}" destId="{9837CBD6-C070-4387-A304-D1D204B9E0CE}" srcOrd="0" destOrd="0" presId="urn:microsoft.com/office/officeart/2008/layout/VerticalCurvedList"/>
    <dgm:cxn modelId="{3ED238FB-C6C1-41F7-91D7-2EA52B494955}" type="presOf" srcId="{16612481-01D6-4FC5-9BC4-8A9A97B0D244}" destId="{E79BC2C7-D560-4F2C-83F5-43379A7A84CC}" srcOrd="0" destOrd="0" presId="urn:microsoft.com/office/officeart/2008/layout/VerticalCurvedList"/>
    <dgm:cxn modelId="{09192AAB-34C4-4C72-B283-B7E6765B53F7}" type="presParOf" srcId="{9837CBD6-C070-4387-A304-D1D204B9E0CE}" destId="{58A6A926-5B18-4F1C-AE6F-D5F7EBF82932}" srcOrd="0" destOrd="0" presId="urn:microsoft.com/office/officeart/2008/layout/VerticalCurvedList"/>
    <dgm:cxn modelId="{757D3197-2802-4496-9092-2E7564F45FAA}" type="presParOf" srcId="{58A6A926-5B18-4F1C-AE6F-D5F7EBF82932}" destId="{DC473706-3743-4D02-993A-0DEE84D745A3}" srcOrd="0" destOrd="0" presId="urn:microsoft.com/office/officeart/2008/layout/VerticalCurvedList"/>
    <dgm:cxn modelId="{31A547CF-75E1-4F9D-A206-8A766F91583E}" type="presParOf" srcId="{DC473706-3743-4D02-993A-0DEE84D745A3}" destId="{66D0B57C-7158-4312-AF5C-1F189E919A96}" srcOrd="0" destOrd="0" presId="urn:microsoft.com/office/officeart/2008/layout/VerticalCurvedList"/>
    <dgm:cxn modelId="{50C577B9-3E1A-4176-9986-46A23CDB754C}" type="presParOf" srcId="{DC473706-3743-4D02-993A-0DEE84D745A3}" destId="{0AD7C335-F010-42E8-B39C-9893F9838ED6}" srcOrd="1" destOrd="0" presId="urn:microsoft.com/office/officeart/2008/layout/VerticalCurvedList"/>
    <dgm:cxn modelId="{4EB2494E-317E-4BB2-A869-BE35069A2D8E}" type="presParOf" srcId="{DC473706-3743-4D02-993A-0DEE84D745A3}" destId="{3ED5E82C-88EC-4D63-B688-A70C7DE5AE22}" srcOrd="2" destOrd="0" presId="urn:microsoft.com/office/officeart/2008/layout/VerticalCurvedList"/>
    <dgm:cxn modelId="{FB02CAAE-E097-4D0D-8D91-B513D4C1E853}" type="presParOf" srcId="{DC473706-3743-4D02-993A-0DEE84D745A3}" destId="{079E71A2-9BBC-4029-BA89-F54BA50FFC86}" srcOrd="3" destOrd="0" presId="urn:microsoft.com/office/officeart/2008/layout/VerticalCurvedList"/>
    <dgm:cxn modelId="{EB1779EB-2777-4055-A2BD-1A59D8AAA78D}" type="presParOf" srcId="{58A6A926-5B18-4F1C-AE6F-D5F7EBF82932}" destId="{E79BC2C7-D560-4F2C-83F5-43379A7A84CC}" srcOrd="1" destOrd="0" presId="urn:microsoft.com/office/officeart/2008/layout/VerticalCurvedList"/>
    <dgm:cxn modelId="{E2DFBA37-9CC7-48C5-AE31-BC1D0AF76CB3}" type="presParOf" srcId="{58A6A926-5B18-4F1C-AE6F-D5F7EBF82932}" destId="{478B036A-CA4C-4DEA-A1E7-BB39F1159950}" srcOrd="2" destOrd="0" presId="urn:microsoft.com/office/officeart/2008/layout/VerticalCurvedList"/>
    <dgm:cxn modelId="{CA0A936D-0CEB-4BCC-8C65-23422C57D86D}" type="presParOf" srcId="{478B036A-CA4C-4DEA-A1E7-BB39F1159950}" destId="{226EEC2F-88E9-4536-B7A7-598FF0707449}" srcOrd="0" destOrd="0" presId="urn:microsoft.com/office/officeart/2008/layout/VerticalCurvedList"/>
    <dgm:cxn modelId="{74EC3F17-3CCC-439C-A64D-D22A58326BCF}" type="presParOf" srcId="{58A6A926-5B18-4F1C-AE6F-D5F7EBF82932}" destId="{097F7C93-D435-49F8-8C7C-BAF9C07F6798}" srcOrd="3" destOrd="0" presId="urn:microsoft.com/office/officeart/2008/layout/VerticalCurvedList"/>
    <dgm:cxn modelId="{DE7A3772-7054-4859-B329-4D597846B8A9}" type="presParOf" srcId="{58A6A926-5B18-4F1C-AE6F-D5F7EBF82932}" destId="{4F7CC6D6-F2E1-41C0-A8E8-2EF460093032}" srcOrd="4" destOrd="0" presId="urn:microsoft.com/office/officeart/2008/layout/VerticalCurvedList"/>
    <dgm:cxn modelId="{66851721-E38D-4153-9A7F-B413FC2A2F20}" type="presParOf" srcId="{4F7CC6D6-F2E1-41C0-A8E8-2EF460093032}" destId="{67C51EB4-A7D0-49F9-87EE-BE7C3BAECC7D}" srcOrd="0" destOrd="0" presId="urn:microsoft.com/office/officeart/2008/layout/VerticalCurvedList"/>
    <dgm:cxn modelId="{6950FCE7-C1E0-4F7B-9645-72EECCADB69C}" type="presParOf" srcId="{58A6A926-5B18-4F1C-AE6F-D5F7EBF82932}" destId="{C923D228-D379-4A99-9F38-9D0081ABE880}" srcOrd="5" destOrd="0" presId="urn:microsoft.com/office/officeart/2008/layout/VerticalCurvedList"/>
    <dgm:cxn modelId="{7FE68DFE-665A-45D5-B591-F76E03FF4AA6}" type="presParOf" srcId="{58A6A926-5B18-4F1C-AE6F-D5F7EBF82932}" destId="{560331A6-1CFA-4C08-AEB9-82436A2855CD}" srcOrd="6" destOrd="0" presId="urn:microsoft.com/office/officeart/2008/layout/VerticalCurvedList"/>
    <dgm:cxn modelId="{29AF161A-AA6A-4C7C-AD55-06F4F079C923}" type="presParOf" srcId="{560331A6-1CFA-4C08-AEB9-82436A2855CD}" destId="{045AB1E6-54AC-431E-B754-7950BE39CDFB}" srcOrd="0" destOrd="0" presId="urn:microsoft.com/office/officeart/2008/layout/VerticalCurvedList"/>
    <dgm:cxn modelId="{46BE0F4C-31CE-4D37-A03D-9F8BC8FC9A84}" type="presParOf" srcId="{58A6A926-5B18-4F1C-AE6F-D5F7EBF82932}" destId="{7DE6C3D6-BC3B-4407-A899-79645E1A3B4D}" srcOrd="7" destOrd="0" presId="urn:microsoft.com/office/officeart/2008/layout/VerticalCurvedList"/>
    <dgm:cxn modelId="{61725BA3-7A4E-4BDD-A3A3-B29417F8C4CE}" type="presParOf" srcId="{58A6A926-5B18-4F1C-AE6F-D5F7EBF82932}" destId="{57CFDA65-3528-4D2B-9F27-7373224C6B17}" srcOrd="8" destOrd="0" presId="urn:microsoft.com/office/officeart/2008/layout/VerticalCurvedList"/>
    <dgm:cxn modelId="{DCAD0001-6456-46E5-B602-435526B00FE9}" type="presParOf" srcId="{57CFDA65-3528-4D2B-9F27-7373224C6B17}" destId="{8347599C-CA75-4846-8484-70714BC757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17864-FBC8-4A46-82D8-140459A5CB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072996-29EA-49E8-A6B0-5F2F715F1FBF}">
      <dgm:prSet phldrT="[Texte]" custT="1"/>
      <dgm:spPr>
        <a:solidFill>
          <a:srgbClr val="97C139"/>
        </a:solidFill>
      </dgm:spPr>
      <dgm:t>
        <a:bodyPr/>
        <a:lstStyle/>
        <a:p>
          <a:r>
            <a:rPr lang="fr-FR" sz="1800" b="0" kern="1200" dirty="0">
              <a:solidFill>
                <a:schemeClr val="tx1"/>
              </a:solidFill>
              <a:latin typeface="Torus"/>
              <a:ea typeface="Raleway SemiBold"/>
              <a:cs typeface="Calibri Light" panose="020F0302020204030204"/>
            </a:rPr>
            <a:t>Une recherche de </a:t>
          </a: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diagnostic</a:t>
          </a:r>
        </a:p>
      </dgm:t>
    </dgm:pt>
    <dgm:pt modelId="{98FF56FC-86F9-4871-9D5A-76E8B6027F43}" type="parTrans" cxnId="{A606D6A5-B738-4E89-A8FF-801308BB0A3B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9389313C-A79E-4FAC-BC84-08763922ADCB}" type="sibTrans" cxnId="{A606D6A5-B738-4E89-A8FF-801308BB0A3B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312614C6-151D-4DA0-83DB-D9E183157CCA}">
      <dgm:prSet phldrT="[Texte]" custT="1"/>
      <dgm:spPr>
        <a:solidFill>
          <a:srgbClr val="F29318"/>
        </a:solidFill>
      </dgm:spPr>
      <dgm:t>
        <a:bodyPr/>
        <a:lstStyle/>
        <a:p>
          <a:r>
            <a:rPr lang="fr-FR" sz="1800" dirty="0">
              <a:solidFill>
                <a:schemeClr val="tx1"/>
              </a:solidFill>
              <a:latin typeface="Torus"/>
              <a:ea typeface="+mj-lt"/>
              <a:cs typeface="Calibri Light" panose="020F0302020204030204"/>
            </a:rPr>
            <a:t>Une recherche de service hospitalier spécialisé ou centre expert maladie rare</a:t>
          </a:r>
          <a:endParaRPr lang="fr-FR" sz="1800" dirty="0">
            <a:solidFill>
              <a:schemeClr val="tx1"/>
            </a:solidFill>
          </a:endParaRPr>
        </a:p>
      </dgm:t>
    </dgm:pt>
    <dgm:pt modelId="{8E0129C1-739B-4DF6-8E4D-7000F19ECD99}" type="parTrans" cxnId="{197F5171-031E-49C2-B91E-8376215291A6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0F7C34DB-82DE-427E-8448-D3EABE19B08C}" type="sibTrans" cxnId="{197F5171-031E-49C2-B91E-8376215291A6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0990C87F-AF0C-46E6-A554-ECA424248FFE}">
      <dgm:prSet phldrT="[Texte]" custT="1"/>
      <dgm:spPr>
        <a:solidFill>
          <a:srgbClr val="1DBBEA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appui au parcours de soins maladie rare</a:t>
          </a:r>
        </a:p>
      </dgm:t>
    </dgm:pt>
    <dgm:pt modelId="{BF657205-5785-4119-A845-617AF06A6BAC}" type="parTrans" cxnId="{49357BB0-B4CD-4CDA-935D-981EA054FCA8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B28F8992-CE45-4693-B998-14097B308F22}" type="sibTrans" cxnId="{49357BB0-B4CD-4CDA-935D-981EA054FCA8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CDECE15B-8B62-4363-AD53-0FCE20F47FBA}">
      <dgm:prSet phldrT="[Texte]" custT="1"/>
      <dgm:spPr>
        <a:solidFill>
          <a:srgbClr val="1DBBEA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Une recherche d’information sur une maladie rare</a:t>
          </a:r>
        </a:p>
      </dgm:t>
    </dgm:pt>
    <dgm:pt modelId="{797E956D-DF40-40B0-B72E-85AE74C926DE}" type="parTrans" cxnId="{BD99AF00-168F-4221-9FE2-C17BF31AED3A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EAF3989A-D018-47F8-95D3-F8235E91A7E5}" type="sibTrans" cxnId="{BD99AF00-168F-4221-9FE2-C17BF31AED3A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1A09C714-4F29-4B39-A368-30FA2E635121}">
      <dgm:prSet phldrT="[Texte]" custT="1"/>
      <dgm:spPr>
        <a:solidFill>
          <a:srgbClr val="F293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appui à la scolarité, formation ou emploi</a:t>
          </a:r>
        </a:p>
      </dgm:t>
    </dgm:pt>
    <dgm:pt modelId="{F98EB017-9B69-4D5E-8973-F6ACC943DC0B}" type="parTrans" cxnId="{719C2AFA-78D4-48FD-BBA2-79DDE7E05B85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BFB9AA3D-4C80-4BC1-931A-BAFB65631AD5}" type="sibTrans" cxnId="{719C2AFA-78D4-48FD-BBA2-79DDE7E05B85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4F410823-F8AB-421E-A4F8-1300CFEB67F6}">
      <dgm:prSet phldrT="[Texte]" custT="1"/>
      <dgm:spPr>
        <a:solidFill>
          <a:srgbClr val="F293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accueil en structure médico-sociale</a:t>
          </a:r>
        </a:p>
      </dgm:t>
    </dgm:pt>
    <dgm:pt modelId="{BA1F9241-F3B6-4A2B-A8F2-55A54A4343F1}" type="parTrans" cxnId="{7A398000-3F67-425E-A777-1B2B6934B972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2F852606-7102-4888-9E6A-0A75DA1B96EF}" type="sibTrans" cxnId="{7A398000-3F67-425E-A777-1B2B6934B972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15EE4609-300B-4C31-B50F-8F6A5644B8C2}">
      <dgm:prSet phldrT="[Texte]" custT="1"/>
      <dgm:spPr>
        <a:solidFill>
          <a:srgbClr val="1DBBE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Une recherche de dispositifs pour les proches aidants</a:t>
          </a:r>
        </a:p>
      </dgm:t>
    </dgm:pt>
    <dgm:pt modelId="{DEA4F11C-05A6-4E56-8536-5D5EA980A981}" type="parTrans" cxnId="{8774F170-C22F-4A00-845A-6DA47A29D8D5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A5981405-3920-404A-A6EE-5A7EC3FAC5FE}" type="sibTrans" cxnId="{8774F170-C22F-4A00-845A-6DA47A29D8D5}">
      <dgm:prSet/>
      <dgm:spPr/>
      <dgm:t>
        <a:bodyPr/>
        <a:lstStyle/>
        <a:p>
          <a:endParaRPr lang="fr-FR" sz="1800">
            <a:solidFill>
              <a:schemeClr val="tx1"/>
            </a:solidFill>
          </a:endParaRPr>
        </a:p>
      </dgm:t>
    </dgm:pt>
    <dgm:pt modelId="{C6FCB399-0F1C-44B2-9896-D4B281821689}">
      <dgm:prSet phldrT="[Texte]" custT="1"/>
      <dgm:spPr>
        <a:solidFill>
          <a:srgbClr val="97C139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accès aux droits</a:t>
          </a:r>
        </a:p>
      </dgm:t>
    </dgm:pt>
    <dgm:pt modelId="{7A92BE64-F08B-4B8A-8500-ED76225651DA}" type="parTrans" cxnId="{00925D57-B8D6-4A20-8355-2F88534625F2}">
      <dgm:prSet/>
      <dgm:spPr/>
      <dgm:t>
        <a:bodyPr/>
        <a:lstStyle/>
        <a:p>
          <a:endParaRPr lang="fr-FR"/>
        </a:p>
      </dgm:t>
    </dgm:pt>
    <dgm:pt modelId="{0B1AEAE6-D843-48B2-A8E9-966D149A1538}" type="sibTrans" cxnId="{00925D57-B8D6-4A20-8355-2F88534625F2}">
      <dgm:prSet/>
      <dgm:spPr/>
      <dgm:t>
        <a:bodyPr/>
        <a:lstStyle/>
        <a:p>
          <a:endParaRPr lang="fr-FR"/>
        </a:p>
      </dgm:t>
    </dgm:pt>
    <dgm:pt modelId="{5A0BC8F3-5223-408A-84AE-DEB61FEEAC6F}" type="pres">
      <dgm:prSet presAssocID="{D6317864-FBC8-4A46-82D8-140459A5CB68}" presName="diagram" presStyleCnt="0">
        <dgm:presLayoutVars>
          <dgm:dir/>
          <dgm:resizeHandles val="exact"/>
        </dgm:presLayoutVars>
      </dgm:prSet>
      <dgm:spPr/>
    </dgm:pt>
    <dgm:pt modelId="{FDD62C6A-D47F-4FCF-A526-91560AEA3BD1}" type="pres">
      <dgm:prSet presAssocID="{8F072996-29EA-49E8-A6B0-5F2F715F1FBF}" presName="node" presStyleLbl="node1" presStyleIdx="0" presStyleCnt="8" custLinFactNeighborX="-8505" custLinFactNeighborY="14646">
        <dgm:presLayoutVars>
          <dgm:bulletEnabled val="1"/>
        </dgm:presLayoutVars>
      </dgm:prSet>
      <dgm:spPr/>
    </dgm:pt>
    <dgm:pt modelId="{D3B8D3B8-46CA-4BF4-B20D-56E9D152EE97}" type="pres">
      <dgm:prSet presAssocID="{9389313C-A79E-4FAC-BC84-08763922ADCB}" presName="sibTrans" presStyleCnt="0"/>
      <dgm:spPr/>
    </dgm:pt>
    <dgm:pt modelId="{2EEE7621-5643-4EBB-AD5A-BB04DF1754AB}" type="pres">
      <dgm:prSet presAssocID="{312614C6-151D-4DA0-83DB-D9E183157CCA}" presName="node" presStyleLbl="node1" presStyleIdx="1" presStyleCnt="8" custScaleX="146410" custScaleY="146410" custLinFactNeighborX="-13105" custLinFactNeighborY="-821">
        <dgm:presLayoutVars>
          <dgm:bulletEnabled val="1"/>
        </dgm:presLayoutVars>
      </dgm:prSet>
      <dgm:spPr/>
    </dgm:pt>
    <dgm:pt modelId="{063A1BBD-7C17-4226-B5BD-4AB6B475DE82}" type="pres">
      <dgm:prSet presAssocID="{0F7C34DB-82DE-427E-8448-D3EABE19B08C}" presName="sibTrans" presStyleCnt="0"/>
      <dgm:spPr/>
    </dgm:pt>
    <dgm:pt modelId="{770BA514-7320-4A53-B006-5B1BF64A9F7B}" type="pres">
      <dgm:prSet presAssocID="{0990C87F-AF0C-46E6-A554-ECA424248FFE}" presName="node" presStyleLbl="node1" presStyleIdx="2" presStyleCnt="8" custScaleX="123282" custScaleY="108627" custLinFactNeighborX="-15641" custLinFactNeighborY="-8089">
        <dgm:presLayoutVars>
          <dgm:bulletEnabled val="1"/>
        </dgm:presLayoutVars>
      </dgm:prSet>
      <dgm:spPr/>
    </dgm:pt>
    <dgm:pt modelId="{4B71FFBE-D2BE-44B0-B695-FFE25014F7D4}" type="pres">
      <dgm:prSet presAssocID="{B28F8992-CE45-4693-B998-14097B308F22}" presName="sibTrans" presStyleCnt="0"/>
      <dgm:spPr/>
    </dgm:pt>
    <dgm:pt modelId="{1AB6C334-7843-4E2A-A4A5-A8C77C9C6360}" type="pres">
      <dgm:prSet presAssocID="{CDECE15B-8B62-4363-AD53-0FCE20F47FBA}" presName="node" presStyleLbl="node1" presStyleIdx="3" presStyleCnt="8" custScaleX="133100" custScaleY="133100" custLinFactNeighborX="-18201" custLinFactNeighborY="-2427">
        <dgm:presLayoutVars>
          <dgm:bulletEnabled val="1"/>
        </dgm:presLayoutVars>
      </dgm:prSet>
      <dgm:spPr/>
    </dgm:pt>
    <dgm:pt modelId="{4E74BD68-B2D5-4010-9694-813EC113C0C5}" type="pres">
      <dgm:prSet presAssocID="{EAF3989A-D018-47F8-95D3-F8235E91A7E5}" presName="sibTrans" presStyleCnt="0"/>
      <dgm:spPr/>
    </dgm:pt>
    <dgm:pt modelId="{E99418F5-9A53-4E7D-B4A2-B10D1EA12A77}" type="pres">
      <dgm:prSet presAssocID="{C6FCB399-0F1C-44B2-9896-D4B281821689}" presName="node" presStyleLbl="node1" presStyleIdx="4" presStyleCnt="8" custLinFactNeighborX="-24364" custLinFactNeighborY="-26934">
        <dgm:presLayoutVars>
          <dgm:bulletEnabled val="1"/>
        </dgm:presLayoutVars>
      </dgm:prSet>
      <dgm:spPr/>
    </dgm:pt>
    <dgm:pt modelId="{2FE66459-8048-4379-B78D-563023BF360F}" type="pres">
      <dgm:prSet presAssocID="{0B1AEAE6-D843-48B2-A8E9-966D149A1538}" presName="sibTrans" presStyleCnt="0"/>
      <dgm:spPr/>
    </dgm:pt>
    <dgm:pt modelId="{54217C4E-B8AD-4D46-9ACF-582E5F1A1753}" type="pres">
      <dgm:prSet presAssocID="{1A09C714-4F29-4B39-A368-30FA2E635121}" presName="node" presStyleLbl="node1" presStyleIdx="5" presStyleCnt="8" custScaleX="133100" custScaleY="133100" custLinFactNeighborX="-22726" custLinFactNeighborY="-7615">
        <dgm:presLayoutVars>
          <dgm:bulletEnabled val="1"/>
        </dgm:presLayoutVars>
      </dgm:prSet>
      <dgm:spPr/>
    </dgm:pt>
    <dgm:pt modelId="{3CFC9FF9-3D1B-4DC6-85FF-63DDFC04CF56}" type="pres">
      <dgm:prSet presAssocID="{BFB9AA3D-4C80-4BC1-931A-BAFB65631AD5}" presName="sibTrans" presStyleCnt="0"/>
      <dgm:spPr/>
    </dgm:pt>
    <dgm:pt modelId="{5BCD6325-EF2D-4B45-A45F-0D7572419EFC}" type="pres">
      <dgm:prSet presAssocID="{4F410823-F8AB-421E-A4F8-1300CFEB67F6}" presName="node" presStyleLbl="node1" presStyleIdx="6" presStyleCnt="8" custScaleX="100000" custScaleY="100000" custLinFactNeighborX="-60927" custLinFactNeighborY="-4758">
        <dgm:presLayoutVars>
          <dgm:bulletEnabled val="1"/>
        </dgm:presLayoutVars>
      </dgm:prSet>
      <dgm:spPr/>
    </dgm:pt>
    <dgm:pt modelId="{14EEF91D-CF0C-4DBD-9166-F44DECEA2E8B}" type="pres">
      <dgm:prSet presAssocID="{2F852606-7102-4888-9E6A-0A75DA1B96EF}" presName="sibTrans" presStyleCnt="0"/>
      <dgm:spPr/>
    </dgm:pt>
    <dgm:pt modelId="{361F42B8-323B-4B8C-A7F3-3BE741884F18}" type="pres">
      <dgm:prSet presAssocID="{15EE4609-300B-4C31-B50F-8F6A5644B8C2}" presName="node" presStyleLbl="node1" presStyleIdx="7" presStyleCnt="8" custScaleX="121000" custScaleY="121000" custLinFactNeighborX="-44410" custLinFactNeighborY="-12900">
        <dgm:presLayoutVars>
          <dgm:bulletEnabled val="1"/>
        </dgm:presLayoutVars>
      </dgm:prSet>
      <dgm:spPr/>
    </dgm:pt>
  </dgm:ptLst>
  <dgm:cxnLst>
    <dgm:cxn modelId="{7A398000-3F67-425E-A777-1B2B6934B972}" srcId="{D6317864-FBC8-4A46-82D8-140459A5CB68}" destId="{4F410823-F8AB-421E-A4F8-1300CFEB67F6}" srcOrd="6" destOrd="0" parTransId="{BA1F9241-F3B6-4A2B-A8F2-55A54A4343F1}" sibTransId="{2F852606-7102-4888-9E6A-0A75DA1B96EF}"/>
    <dgm:cxn modelId="{BD99AF00-168F-4221-9FE2-C17BF31AED3A}" srcId="{D6317864-FBC8-4A46-82D8-140459A5CB68}" destId="{CDECE15B-8B62-4363-AD53-0FCE20F47FBA}" srcOrd="3" destOrd="0" parTransId="{797E956D-DF40-40B0-B72E-85AE74C926DE}" sibTransId="{EAF3989A-D018-47F8-95D3-F8235E91A7E5}"/>
    <dgm:cxn modelId="{22782315-FC25-45E5-BB22-F3CAA7F19459}" type="presOf" srcId="{8F072996-29EA-49E8-A6B0-5F2F715F1FBF}" destId="{FDD62C6A-D47F-4FCF-A526-91560AEA3BD1}" srcOrd="0" destOrd="0" presId="urn:microsoft.com/office/officeart/2005/8/layout/default"/>
    <dgm:cxn modelId="{9A5F0E31-D921-4510-AD3A-C760BF56660B}" type="presOf" srcId="{312614C6-151D-4DA0-83DB-D9E183157CCA}" destId="{2EEE7621-5643-4EBB-AD5A-BB04DF1754AB}" srcOrd="0" destOrd="0" presId="urn:microsoft.com/office/officeart/2005/8/layout/default"/>
    <dgm:cxn modelId="{8774F170-C22F-4A00-845A-6DA47A29D8D5}" srcId="{D6317864-FBC8-4A46-82D8-140459A5CB68}" destId="{15EE4609-300B-4C31-B50F-8F6A5644B8C2}" srcOrd="7" destOrd="0" parTransId="{DEA4F11C-05A6-4E56-8536-5D5EA980A981}" sibTransId="{A5981405-3920-404A-A6EE-5A7EC3FAC5FE}"/>
    <dgm:cxn modelId="{197F5171-031E-49C2-B91E-8376215291A6}" srcId="{D6317864-FBC8-4A46-82D8-140459A5CB68}" destId="{312614C6-151D-4DA0-83DB-D9E183157CCA}" srcOrd="1" destOrd="0" parTransId="{8E0129C1-739B-4DF6-8E4D-7000F19ECD99}" sibTransId="{0F7C34DB-82DE-427E-8448-D3EABE19B08C}"/>
    <dgm:cxn modelId="{00925D57-B8D6-4A20-8355-2F88534625F2}" srcId="{D6317864-FBC8-4A46-82D8-140459A5CB68}" destId="{C6FCB399-0F1C-44B2-9896-D4B281821689}" srcOrd="4" destOrd="0" parTransId="{7A92BE64-F08B-4B8A-8500-ED76225651DA}" sibTransId="{0B1AEAE6-D843-48B2-A8E9-966D149A1538}"/>
    <dgm:cxn modelId="{EDD9117F-1EAE-4CF6-B7EF-6ED9803C7E44}" type="presOf" srcId="{D6317864-FBC8-4A46-82D8-140459A5CB68}" destId="{5A0BC8F3-5223-408A-84AE-DEB61FEEAC6F}" srcOrd="0" destOrd="0" presId="urn:microsoft.com/office/officeart/2005/8/layout/default"/>
    <dgm:cxn modelId="{A606D6A5-B738-4E89-A8FF-801308BB0A3B}" srcId="{D6317864-FBC8-4A46-82D8-140459A5CB68}" destId="{8F072996-29EA-49E8-A6B0-5F2F715F1FBF}" srcOrd="0" destOrd="0" parTransId="{98FF56FC-86F9-4871-9D5A-76E8B6027F43}" sibTransId="{9389313C-A79E-4FAC-BC84-08763922ADCB}"/>
    <dgm:cxn modelId="{F0E3C1A7-5040-46E4-88D7-25A7481D3B52}" type="presOf" srcId="{0990C87F-AF0C-46E6-A554-ECA424248FFE}" destId="{770BA514-7320-4A53-B006-5B1BF64A9F7B}" srcOrd="0" destOrd="0" presId="urn:microsoft.com/office/officeart/2005/8/layout/default"/>
    <dgm:cxn modelId="{49357BB0-B4CD-4CDA-935D-981EA054FCA8}" srcId="{D6317864-FBC8-4A46-82D8-140459A5CB68}" destId="{0990C87F-AF0C-46E6-A554-ECA424248FFE}" srcOrd="2" destOrd="0" parTransId="{BF657205-5785-4119-A845-617AF06A6BAC}" sibTransId="{B28F8992-CE45-4693-B998-14097B308F22}"/>
    <dgm:cxn modelId="{E37E0CB1-D814-4C6C-AF8C-BE43B20684B0}" type="presOf" srcId="{C6FCB399-0F1C-44B2-9896-D4B281821689}" destId="{E99418F5-9A53-4E7D-B4A2-B10D1EA12A77}" srcOrd="0" destOrd="0" presId="urn:microsoft.com/office/officeart/2005/8/layout/default"/>
    <dgm:cxn modelId="{040EC5DE-2713-47EE-9114-526256C92309}" type="presOf" srcId="{15EE4609-300B-4C31-B50F-8F6A5644B8C2}" destId="{361F42B8-323B-4B8C-A7F3-3BE741884F18}" srcOrd="0" destOrd="0" presId="urn:microsoft.com/office/officeart/2005/8/layout/default"/>
    <dgm:cxn modelId="{8ED46CE2-14C1-4ABD-BE4E-2E8C0BE2D49C}" type="presOf" srcId="{1A09C714-4F29-4B39-A368-30FA2E635121}" destId="{54217C4E-B8AD-4D46-9ACF-582E5F1A1753}" srcOrd="0" destOrd="0" presId="urn:microsoft.com/office/officeart/2005/8/layout/default"/>
    <dgm:cxn modelId="{D2855BF0-45DC-467A-8AA8-2EF165E0ADB0}" type="presOf" srcId="{4F410823-F8AB-421E-A4F8-1300CFEB67F6}" destId="{5BCD6325-EF2D-4B45-A45F-0D7572419EFC}" srcOrd="0" destOrd="0" presId="urn:microsoft.com/office/officeart/2005/8/layout/default"/>
    <dgm:cxn modelId="{DB6669F6-9A90-462A-85CF-72B4652FA696}" type="presOf" srcId="{CDECE15B-8B62-4363-AD53-0FCE20F47FBA}" destId="{1AB6C334-7843-4E2A-A4A5-A8C77C9C6360}" srcOrd="0" destOrd="0" presId="urn:microsoft.com/office/officeart/2005/8/layout/default"/>
    <dgm:cxn modelId="{719C2AFA-78D4-48FD-BBA2-79DDE7E05B85}" srcId="{D6317864-FBC8-4A46-82D8-140459A5CB68}" destId="{1A09C714-4F29-4B39-A368-30FA2E635121}" srcOrd="5" destOrd="0" parTransId="{F98EB017-9B69-4D5E-8973-F6ACC943DC0B}" sibTransId="{BFB9AA3D-4C80-4BC1-931A-BAFB65631AD5}"/>
    <dgm:cxn modelId="{985456BC-AA5E-415F-9ADE-A1045539E3F3}" type="presParOf" srcId="{5A0BC8F3-5223-408A-84AE-DEB61FEEAC6F}" destId="{FDD62C6A-D47F-4FCF-A526-91560AEA3BD1}" srcOrd="0" destOrd="0" presId="urn:microsoft.com/office/officeart/2005/8/layout/default"/>
    <dgm:cxn modelId="{7319097F-911C-43EB-9EF9-5BF11D4D1499}" type="presParOf" srcId="{5A0BC8F3-5223-408A-84AE-DEB61FEEAC6F}" destId="{D3B8D3B8-46CA-4BF4-B20D-56E9D152EE97}" srcOrd="1" destOrd="0" presId="urn:microsoft.com/office/officeart/2005/8/layout/default"/>
    <dgm:cxn modelId="{71E3EA7F-70E0-46E6-86E0-2E1FE46F7370}" type="presParOf" srcId="{5A0BC8F3-5223-408A-84AE-DEB61FEEAC6F}" destId="{2EEE7621-5643-4EBB-AD5A-BB04DF1754AB}" srcOrd="2" destOrd="0" presId="urn:microsoft.com/office/officeart/2005/8/layout/default"/>
    <dgm:cxn modelId="{8DA6D0C9-2DF7-4F0E-918E-9E8FCA925123}" type="presParOf" srcId="{5A0BC8F3-5223-408A-84AE-DEB61FEEAC6F}" destId="{063A1BBD-7C17-4226-B5BD-4AB6B475DE82}" srcOrd="3" destOrd="0" presId="urn:microsoft.com/office/officeart/2005/8/layout/default"/>
    <dgm:cxn modelId="{0D1BDE16-1BFC-4538-ABEC-C897D2385BF9}" type="presParOf" srcId="{5A0BC8F3-5223-408A-84AE-DEB61FEEAC6F}" destId="{770BA514-7320-4A53-B006-5B1BF64A9F7B}" srcOrd="4" destOrd="0" presId="urn:microsoft.com/office/officeart/2005/8/layout/default"/>
    <dgm:cxn modelId="{37650E0F-5560-4279-AD10-1F48ED71F587}" type="presParOf" srcId="{5A0BC8F3-5223-408A-84AE-DEB61FEEAC6F}" destId="{4B71FFBE-D2BE-44B0-B695-FFE25014F7D4}" srcOrd="5" destOrd="0" presId="urn:microsoft.com/office/officeart/2005/8/layout/default"/>
    <dgm:cxn modelId="{46345E22-ABD1-44BF-8BAB-CE73059C943D}" type="presParOf" srcId="{5A0BC8F3-5223-408A-84AE-DEB61FEEAC6F}" destId="{1AB6C334-7843-4E2A-A4A5-A8C77C9C6360}" srcOrd="6" destOrd="0" presId="urn:microsoft.com/office/officeart/2005/8/layout/default"/>
    <dgm:cxn modelId="{DBB5C2A5-1374-4917-8E29-ECD1771D508D}" type="presParOf" srcId="{5A0BC8F3-5223-408A-84AE-DEB61FEEAC6F}" destId="{4E74BD68-B2D5-4010-9694-813EC113C0C5}" srcOrd="7" destOrd="0" presId="urn:microsoft.com/office/officeart/2005/8/layout/default"/>
    <dgm:cxn modelId="{2F6774B2-0405-45E0-B296-D1B66BD0CF04}" type="presParOf" srcId="{5A0BC8F3-5223-408A-84AE-DEB61FEEAC6F}" destId="{E99418F5-9A53-4E7D-B4A2-B10D1EA12A77}" srcOrd="8" destOrd="0" presId="urn:microsoft.com/office/officeart/2005/8/layout/default"/>
    <dgm:cxn modelId="{3BE67BC6-F55F-4E06-8785-3D1BD922017B}" type="presParOf" srcId="{5A0BC8F3-5223-408A-84AE-DEB61FEEAC6F}" destId="{2FE66459-8048-4379-B78D-563023BF360F}" srcOrd="9" destOrd="0" presId="urn:microsoft.com/office/officeart/2005/8/layout/default"/>
    <dgm:cxn modelId="{AB13224C-93ED-4925-ABCA-7E1EA9E9128E}" type="presParOf" srcId="{5A0BC8F3-5223-408A-84AE-DEB61FEEAC6F}" destId="{54217C4E-B8AD-4D46-9ACF-582E5F1A1753}" srcOrd="10" destOrd="0" presId="urn:microsoft.com/office/officeart/2005/8/layout/default"/>
    <dgm:cxn modelId="{89BCECCC-C7CF-459B-982C-1A94CC646D0C}" type="presParOf" srcId="{5A0BC8F3-5223-408A-84AE-DEB61FEEAC6F}" destId="{3CFC9FF9-3D1B-4DC6-85FF-63DDFC04CF56}" srcOrd="11" destOrd="0" presId="urn:microsoft.com/office/officeart/2005/8/layout/default"/>
    <dgm:cxn modelId="{95D0D52D-E958-4180-892B-B5BDABBB1B61}" type="presParOf" srcId="{5A0BC8F3-5223-408A-84AE-DEB61FEEAC6F}" destId="{5BCD6325-EF2D-4B45-A45F-0D7572419EFC}" srcOrd="12" destOrd="0" presId="urn:microsoft.com/office/officeart/2005/8/layout/default"/>
    <dgm:cxn modelId="{EF78B4D2-4A05-438E-AF19-7E7D369EB3B5}" type="presParOf" srcId="{5A0BC8F3-5223-408A-84AE-DEB61FEEAC6F}" destId="{14EEF91D-CF0C-4DBD-9166-F44DECEA2E8B}" srcOrd="13" destOrd="0" presId="urn:microsoft.com/office/officeart/2005/8/layout/default"/>
    <dgm:cxn modelId="{FB8C0C94-83D9-4F13-B80E-1D8B04BCB10B}" type="presParOf" srcId="{5A0BC8F3-5223-408A-84AE-DEB61FEEAC6F}" destId="{361F42B8-323B-4B8C-A7F3-3BE741884F1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7C335-F010-42E8-B39C-9893F9838ED6}">
      <dsp:nvSpPr>
        <dsp:cNvPr id="0" name=""/>
        <dsp:cNvSpPr/>
      </dsp:nvSpPr>
      <dsp:spPr>
        <a:xfrm>
          <a:off x="-4683478" y="-717960"/>
          <a:ext cx="5578711" cy="5578711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BC2C7-D560-4F2C-83F5-43379A7A84CC}">
      <dsp:nvSpPr>
        <dsp:cNvPr id="0" name=""/>
        <dsp:cNvSpPr/>
      </dsp:nvSpPr>
      <dsp:spPr>
        <a:xfrm>
          <a:off x="468874" y="318497"/>
          <a:ext cx="4942433" cy="637326"/>
        </a:xfrm>
        <a:prstGeom prst="rect">
          <a:avLst/>
        </a:prstGeom>
        <a:solidFill>
          <a:srgbClr val="E200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5878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Formation</a:t>
          </a:r>
        </a:p>
      </dsp:txBody>
      <dsp:txXfrm>
        <a:off x="468874" y="318497"/>
        <a:ext cx="4942433" cy="637326"/>
      </dsp:txXfrm>
    </dsp:sp>
    <dsp:sp modelId="{226EEC2F-88E9-4536-B7A7-598FF0707449}">
      <dsp:nvSpPr>
        <dsp:cNvPr id="0" name=""/>
        <dsp:cNvSpPr/>
      </dsp:nvSpPr>
      <dsp:spPr>
        <a:xfrm>
          <a:off x="70545" y="238831"/>
          <a:ext cx="796658" cy="796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F7C93-D435-49F8-8C7C-BAF9C07F6798}">
      <dsp:nvSpPr>
        <dsp:cNvPr id="0" name=""/>
        <dsp:cNvSpPr/>
      </dsp:nvSpPr>
      <dsp:spPr>
        <a:xfrm>
          <a:off x="834269" y="1274653"/>
          <a:ext cx="4577038" cy="637326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5878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Centre ressources</a:t>
          </a:r>
        </a:p>
      </dsp:txBody>
      <dsp:txXfrm>
        <a:off x="834269" y="1274653"/>
        <a:ext cx="4577038" cy="637326"/>
      </dsp:txXfrm>
    </dsp:sp>
    <dsp:sp modelId="{67C51EB4-A7D0-49F9-87EE-BE7C3BAECC7D}">
      <dsp:nvSpPr>
        <dsp:cNvPr id="0" name=""/>
        <dsp:cNvSpPr/>
      </dsp:nvSpPr>
      <dsp:spPr>
        <a:xfrm>
          <a:off x="435939" y="1194988"/>
          <a:ext cx="796658" cy="796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D228-D379-4A99-9F38-9D0081ABE880}">
      <dsp:nvSpPr>
        <dsp:cNvPr id="0" name=""/>
        <dsp:cNvSpPr/>
      </dsp:nvSpPr>
      <dsp:spPr>
        <a:xfrm>
          <a:off x="834269" y="2230810"/>
          <a:ext cx="4577038" cy="637326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05878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Raleway Medium"/>
              <a:ea typeface="+mn-ea"/>
              <a:cs typeface="+mn-cs"/>
            </a:rPr>
            <a:t>Appui au parcours</a:t>
          </a:r>
        </a:p>
      </dsp:txBody>
      <dsp:txXfrm>
        <a:off x="834269" y="2230810"/>
        <a:ext cx="4577038" cy="637326"/>
      </dsp:txXfrm>
    </dsp:sp>
    <dsp:sp modelId="{045AB1E6-54AC-431E-B754-7950BE39CDFB}">
      <dsp:nvSpPr>
        <dsp:cNvPr id="0" name=""/>
        <dsp:cNvSpPr/>
      </dsp:nvSpPr>
      <dsp:spPr>
        <a:xfrm>
          <a:off x="435939" y="2151144"/>
          <a:ext cx="796658" cy="796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6C3D6-BC3B-4407-A899-79645E1A3B4D}">
      <dsp:nvSpPr>
        <dsp:cNvPr id="0" name=""/>
        <dsp:cNvSpPr/>
      </dsp:nvSpPr>
      <dsp:spPr>
        <a:xfrm>
          <a:off x="468874" y="3186966"/>
          <a:ext cx="4942433" cy="637326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05878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Raleway Medium"/>
              <a:ea typeface="+mn-ea"/>
              <a:cs typeface="+mn-cs"/>
            </a:rPr>
            <a:t>Soutien à la dynamique associative régionale</a:t>
          </a:r>
        </a:p>
      </dsp:txBody>
      <dsp:txXfrm>
        <a:off x="468874" y="3186966"/>
        <a:ext cx="4942433" cy="637326"/>
      </dsp:txXfrm>
    </dsp:sp>
    <dsp:sp modelId="{8347599C-CA75-4846-8484-70714BC757D3}">
      <dsp:nvSpPr>
        <dsp:cNvPr id="0" name=""/>
        <dsp:cNvSpPr/>
      </dsp:nvSpPr>
      <dsp:spPr>
        <a:xfrm>
          <a:off x="70545" y="3107300"/>
          <a:ext cx="796658" cy="796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2C6A-D47F-4FCF-A526-91560AEA3BD1}">
      <dsp:nvSpPr>
        <dsp:cNvPr id="0" name=""/>
        <dsp:cNvSpPr/>
      </dsp:nvSpPr>
      <dsp:spPr>
        <a:xfrm>
          <a:off x="152395" y="363703"/>
          <a:ext cx="1597634" cy="958580"/>
        </a:xfrm>
        <a:prstGeom prst="rect">
          <a:avLst/>
        </a:prstGeom>
        <a:solidFill>
          <a:srgbClr val="97C1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  <a:latin typeface="Torus"/>
              <a:ea typeface="Raleway SemiBold"/>
              <a:cs typeface="Calibri Light" panose="020F0302020204030204"/>
            </a:rPr>
            <a:t>Une recherche de </a:t>
          </a: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diagnostic</a:t>
          </a:r>
        </a:p>
      </dsp:txBody>
      <dsp:txXfrm>
        <a:off x="152395" y="363703"/>
        <a:ext cx="1597634" cy="958580"/>
      </dsp:txXfrm>
    </dsp:sp>
    <dsp:sp modelId="{2EEE7621-5643-4EBB-AD5A-BB04DF1754AB}">
      <dsp:nvSpPr>
        <dsp:cNvPr id="0" name=""/>
        <dsp:cNvSpPr/>
      </dsp:nvSpPr>
      <dsp:spPr>
        <a:xfrm>
          <a:off x="1836302" y="0"/>
          <a:ext cx="2339096" cy="1403457"/>
        </a:xfrm>
        <a:prstGeom prst="rect">
          <a:avLst/>
        </a:prstGeom>
        <a:solidFill>
          <a:srgbClr val="F293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Torus"/>
              <a:ea typeface="+mj-lt"/>
              <a:cs typeface="Calibri Light" panose="020F0302020204030204"/>
            </a:rPr>
            <a:t>Une recherche de service hospitalier spécialisé ou centre expert maladie rare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1836302" y="0"/>
        <a:ext cx="2339096" cy="1403457"/>
      </dsp:txXfrm>
    </dsp:sp>
    <dsp:sp modelId="{770BA514-7320-4A53-B006-5B1BF64A9F7B}">
      <dsp:nvSpPr>
        <dsp:cNvPr id="0" name=""/>
        <dsp:cNvSpPr/>
      </dsp:nvSpPr>
      <dsp:spPr>
        <a:xfrm>
          <a:off x="4294646" y="104422"/>
          <a:ext cx="1969595" cy="1041277"/>
        </a:xfrm>
        <a:prstGeom prst="rect">
          <a:avLst/>
        </a:prstGeom>
        <a:solidFill>
          <a:srgbClr val="1DB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appui au parcours de soins maladie rare</a:t>
          </a:r>
        </a:p>
      </dsp:txBody>
      <dsp:txXfrm>
        <a:off x="4294646" y="104422"/>
        <a:ext cx="1969595" cy="1041277"/>
      </dsp:txXfrm>
    </dsp:sp>
    <dsp:sp modelId="{1AB6C334-7843-4E2A-A4A5-A8C77C9C6360}">
      <dsp:nvSpPr>
        <dsp:cNvPr id="0" name=""/>
        <dsp:cNvSpPr/>
      </dsp:nvSpPr>
      <dsp:spPr>
        <a:xfrm>
          <a:off x="25383" y="1540827"/>
          <a:ext cx="2126451" cy="1275870"/>
        </a:xfrm>
        <a:prstGeom prst="rect">
          <a:avLst/>
        </a:prstGeom>
        <a:solidFill>
          <a:srgbClr val="1DB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Une recherche d’information sur une maladie rare</a:t>
          </a:r>
        </a:p>
      </dsp:txBody>
      <dsp:txXfrm>
        <a:off x="25383" y="1540827"/>
        <a:ext cx="2126451" cy="1275870"/>
      </dsp:txXfrm>
    </dsp:sp>
    <dsp:sp modelId="{E99418F5-9A53-4E7D-B4A2-B10D1EA12A77}">
      <dsp:nvSpPr>
        <dsp:cNvPr id="0" name=""/>
        <dsp:cNvSpPr/>
      </dsp:nvSpPr>
      <dsp:spPr>
        <a:xfrm>
          <a:off x="2213136" y="1464553"/>
          <a:ext cx="1597634" cy="958580"/>
        </a:xfrm>
        <a:prstGeom prst="rect">
          <a:avLst/>
        </a:prstGeom>
        <a:solidFill>
          <a:srgbClr val="97C1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accès aux droits</a:t>
          </a:r>
        </a:p>
      </dsp:txBody>
      <dsp:txXfrm>
        <a:off x="2213136" y="1464553"/>
        <a:ext cx="1597634" cy="958580"/>
      </dsp:txXfrm>
    </dsp:sp>
    <dsp:sp modelId="{54217C4E-B8AD-4D46-9ACF-582E5F1A1753}">
      <dsp:nvSpPr>
        <dsp:cNvPr id="0" name=""/>
        <dsp:cNvSpPr/>
      </dsp:nvSpPr>
      <dsp:spPr>
        <a:xfrm>
          <a:off x="3996703" y="1491096"/>
          <a:ext cx="2126451" cy="1275870"/>
        </a:xfrm>
        <a:prstGeom prst="rect">
          <a:avLst/>
        </a:prstGeom>
        <a:solidFill>
          <a:srgbClr val="F293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appui à la scolarité, formation ou emploi</a:t>
          </a:r>
        </a:p>
      </dsp:txBody>
      <dsp:txXfrm>
        <a:off x="3996703" y="1491096"/>
        <a:ext cx="2126451" cy="1275870"/>
      </dsp:txXfrm>
    </dsp:sp>
    <dsp:sp modelId="{5BCD6325-EF2D-4B45-A45F-0D7572419EFC}">
      <dsp:nvSpPr>
        <dsp:cNvPr id="0" name=""/>
        <dsp:cNvSpPr/>
      </dsp:nvSpPr>
      <dsp:spPr>
        <a:xfrm>
          <a:off x="582542" y="3054768"/>
          <a:ext cx="1597634" cy="958580"/>
        </a:xfrm>
        <a:prstGeom prst="rect">
          <a:avLst/>
        </a:prstGeom>
        <a:solidFill>
          <a:srgbClr val="F293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 accueil en structure médico-sociale</a:t>
          </a:r>
        </a:p>
      </dsp:txBody>
      <dsp:txXfrm>
        <a:off x="582542" y="3054768"/>
        <a:ext cx="1597634" cy="958580"/>
      </dsp:txXfrm>
    </dsp:sp>
    <dsp:sp modelId="{361F42B8-323B-4B8C-A7F3-3BE741884F18}">
      <dsp:nvSpPr>
        <dsp:cNvPr id="0" name=""/>
        <dsp:cNvSpPr/>
      </dsp:nvSpPr>
      <dsp:spPr>
        <a:xfrm>
          <a:off x="2603821" y="2876070"/>
          <a:ext cx="1933137" cy="1159882"/>
        </a:xfrm>
        <a:prstGeom prst="rect">
          <a:avLst/>
        </a:prstGeom>
        <a:solidFill>
          <a:srgbClr val="1DBBE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b="0" kern="1200" dirty="0">
              <a:solidFill>
                <a:srgbClr val="31373B"/>
              </a:solidFill>
              <a:latin typeface="Torus"/>
              <a:ea typeface="Raleway SemiBold"/>
              <a:cs typeface="Calibri Light" panose="020F0302020204030204"/>
            </a:rPr>
            <a:t>Une recherche de dispositifs pour les proches aidants</a:t>
          </a:r>
        </a:p>
      </dsp:txBody>
      <dsp:txXfrm>
        <a:off x="2603821" y="2876070"/>
        <a:ext cx="1933137" cy="115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0490-EC60-4492-A4CE-25575BD4633C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6F4D-2CA0-4E7A-B45C-CCAC3DF85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6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E6FF0-3A0D-4619-8697-A0E23A871B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8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</a:t>
            </a:r>
          </a:p>
          <a:p>
            <a:r>
              <a:rPr lang="fr-FR" dirty="0" err="1"/>
              <a:t>MROc</a:t>
            </a:r>
            <a:r>
              <a:rPr lang="fr-FR" dirty="0"/>
              <a:t> : présentation rapide de l’équipe + fiche de demande (</a:t>
            </a:r>
            <a:r>
              <a:rPr lang="fr-FR" dirty="0" err="1"/>
              <a:t>spico</a:t>
            </a:r>
            <a:r>
              <a:rPr lang="fr-FR" dirty="0"/>
              <a:t> ou </a:t>
            </a:r>
            <a:r>
              <a:rPr lang="fr-FR" dirty="0" err="1"/>
              <a:t>médimail</a:t>
            </a:r>
            <a:r>
              <a:rPr lang="fr-FR" dirty="0"/>
              <a:t>) + site internet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E228B-E878-489E-83A5-D8E43EA73D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78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Assistante sociale</a:t>
            </a:r>
          </a:p>
          <a:p>
            <a:r>
              <a:rPr lang="fr-FR" dirty="0"/>
              <a:t>Dans le cadre de la mission centre ressources, nous avons créé de nombreux outils pour les professionnels, qui sont accessibles sur notre site</a:t>
            </a:r>
          </a:p>
          <a:p>
            <a:endParaRPr lang="fr-FR" dirty="0"/>
          </a:p>
          <a:p>
            <a:r>
              <a:rPr lang="fr-FR" dirty="0"/>
              <a:t>Les cartes mentales sont les seuls outils non accessibles sur le site internet. Les modalités d’accès de la carte mentale seront précisées dans les diapositives suivantes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66F4D-2CA0-4E7A-B45C-CCAC3DF858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1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- Texte / Lis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1">
            <a:extLst>
              <a:ext uri="{FF2B5EF4-FFF2-40B4-BE49-F238E27FC236}">
                <a16:creationId xmlns:a16="http://schemas.microsoft.com/office/drawing/2014/main" id="{743F5F3B-44FB-4D61-B23C-BF922F8F920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418" y="2235200"/>
            <a:ext cx="5181362" cy="3580467"/>
          </a:xfrm>
          <a:prstGeom prst="rect">
            <a:avLst/>
          </a:prstGeom>
        </p:spPr>
        <p:txBody>
          <a:bodyPr>
            <a:spAutoFit/>
          </a:bodyPr>
          <a:lstStyle>
            <a:lvl1pPr marL="0" indent="794" algn="l">
              <a:lnSpc>
                <a:spcPct val="100000"/>
              </a:lnSpc>
              <a:buClr>
                <a:srgbClr val="00B4E6"/>
              </a:buClr>
              <a:buFontTx/>
              <a:buNone/>
              <a:defRPr sz="1400"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1">
            <a:extLst>
              <a:ext uri="{FF2B5EF4-FFF2-40B4-BE49-F238E27FC236}">
                <a16:creationId xmlns:a16="http://schemas.microsoft.com/office/drawing/2014/main" id="{18CA4231-44E5-4E3F-AF50-854186942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199" y="1739900"/>
            <a:ext cx="5181362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794" algn="just">
              <a:lnSpc>
                <a:spcPct val="100000"/>
              </a:lnSpc>
              <a:buClr>
                <a:srgbClr val="00B4E6"/>
              </a:buClr>
              <a:buFontTx/>
              <a:buNone/>
              <a:defRPr sz="2000" b="1" cap="all" baseline="0">
                <a:solidFill>
                  <a:srgbClr val="96C03A"/>
                </a:solidFill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B78A577A-EF33-154D-2BF6-2CA680E3D3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85097"/>
            <a:ext cx="1051559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794" algn="l">
              <a:buFontTx/>
              <a:buNone/>
              <a:defRPr sz="3000" b="1" cap="all" baseline="0">
                <a:solidFill>
                  <a:srgbClr val="E2007A"/>
                </a:solidFill>
                <a:latin typeface="Torus" panose="00000500000000000000" pitchFamily="50" charset="0"/>
              </a:defRPr>
            </a:lvl1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882C05B3-473F-AE40-1607-1238CDB688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746761"/>
            <a:ext cx="10515599" cy="43858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794" algn="l">
              <a:buFontTx/>
              <a:buNone/>
              <a:defRPr sz="2500" cap="all" baseline="0">
                <a:latin typeface="Torus" panose="00000500000000000000" pitchFamily="50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EE192A7B-EE03-6251-52D4-D0D22B2BBB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72486" y="2234301"/>
            <a:ext cx="4792542" cy="17568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>
                <a:srgbClr val="E2007A"/>
              </a:buClr>
              <a:buFont typeface="Raleway Bold" panose="020B0803030101060003" pitchFamily="34" charset="0"/>
              <a:buChar char="&gt;"/>
              <a:defRPr sz="2000" b="1">
                <a:solidFill>
                  <a:schemeClr val="tx1"/>
                </a:solidFill>
                <a:latin typeface="Torus" panose="00000500000000000000" pitchFamily="50" charset="0"/>
              </a:defRPr>
            </a:lvl1pPr>
            <a:lvl2pPr marL="267494" indent="-227807" defTabSz="267494">
              <a:buClr>
                <a:schemeClr val="bg1"/>
              </a:buClr>
              <a:defRPr sz="1750" cap="all" baseline="0">
                <a:solidFill>
                  <a:srgbClr val="00B4E6"/>
                </a:solidFill>
                <a:latin typeface="Torus" panose="00000500000000000000" pitchFamily="50" charset="0"/>
              </a:defRPr>
            </a:lvl2pPr>
            <a:lvl3pPr marL="405607" indent="-129382" defTabSz="267494">
              <a:buClr>
                <a:srgbClr val="00B4E6"/>
              </a:buClr>
              <a:defRPr sz="1500" b="1">
                <a:latin typeface="Torus" panose="00000500000000000000" pitchFamily="50" charset="0"/>
              </a:defRPr>
            </a:lvl3pPr>
            <a:lvl4pPr marL="448469" indent="-129382" defTabSz="89694">
              <a:buClr>
                <a:schemeClr val="bg1"/>
              </a:buClr>
              <a:defRPr sz="1500" cap="all" baseline="0">
                <a:solidFill>
                  <a:srgbClr val="96C03A"/>
                </a:solidFill>
                <a:latin typeface="Torus" panose="00000500000000000000" pitchFamily="50" charset="0"/>
              </a:defRPr>
            </a:lvl4pPr>
            <a:lvl5pPr marL="586582" indent="-124619" defTabSz="448469">
              <a:buClr>
                <a:srgbClr val="96C03A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orus" panose="00000500000000000000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01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uvertur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C287A3A-1405-4083-A417-8137385433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43009"/>
            <a:ext cx="12192000" cy="802938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du document / message bienvenu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506FD-C42E-38C0-DF3E-28242AAE3B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BCFE24-EB0C-0189-560C-8BD115480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48" y="1449894"/>
            <a:ext cx="8709706" cy="38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 - Texte / Bloc fond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C90395-40E5-4454-8085-854CFA7201F3}"/>
              </a:ext>
            </a:extLst>
          </p:cNvPr>
          <p:cNvSpPr/>
          <p:nvPr userDrawn="1"/>
        </p:nvSpPr>
        <p:spPr>
          <a:xfrm>
            <a:off x="6554907" y="1656760"/>
            <a:ext cx="4798675" cy="4029601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7F91776-F54F-4B7B-BA16-0269DEE5E30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02403" y="1921081"/>
            <a:ext cx="439238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94" algn="just">
              <a:lnSpc>
                <a:spcPct val="100000"/>
              </a:lnSpc>
              <a:buClr>
                <a:srgbClr val="00B4E6"/>
              </a:buClr>
              <a:buFontTx/>
              <a:buNone/>
              <a:defRPr sz="2000" b="1" cap="all" baseline="0">
                <a:solidFill>
                  <a:schemeClr val="bg1"/>
                </a:solidFill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contenu 11">
            <a:extLst>
              <a:ext uri="{FF2B5EF4-FFF2-40B4-BE49-F238E27FC236}">
                <a16:creationId xmlns:a16="http://schemas.microsoft.com/office/drawing/2014/main" id="{C8B4F90F-E9FF-4C46-A1DF-C2005E28BB4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02403" y="2622486"/>
            <a:ext cx="4392388" cy="28058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94" algn="l">
              <a:lnSpc>
                <a:spcPct val="100000"/>
              </a:lnSpc>
              <a:buClr>
                <a:srgbClr val="00B4E6"/>
              </a:buClr>
              <a:buFontTx/>
              <a:buNone/>
              <a:defRPr sz="1400">
                <a:solidFill>
                  <a:schemeClr val="bg1"/>
                </a:solidFill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8FE74F-BB6F-FB70-1BC5-29CB7202F2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85097"/>
            <a:ext cx="1051559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794" algn="l">
              <a:buFontTx/>
              <a:buNone/>
              <a:defRPr sz="3000" b="1" cap="all" baseline="0">
                <a:solidFill>
                  <a:srgbClr val="E2007A"/>
                </a:solidFill>
                <a:latin typeface="Torus" panose="00000500000000000000" pitchFamily="50" charset="0"/>
              </a:defRPr>
            </a:lvl1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6C695602-AD23-362B-0812-A718F24283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746761"/>
            <a:ext cx="10515599" cy="43858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794" algn="l">
              <a:buFontTx/>
              <a:buNone/>
              <a:defRPr sz="2500" cap="all" baseline="0">
                <a:latin typeface="Torus" panose="00000500000000000000" pitchFamily="50" charset="0"/>
              </a:defRPr>
            </a:lvl1pPr>
          </a:lstStyle>
          <a:p>
            <a:pPr lvl="0"/>
            <a:r>
              <a:rPr lang="fr-FR" dirty="0"/>
              <a:t>Suite du titre ou sous-titre</a:t>
            </a:r>
          </a:p>
        </p:txBody>
      </p:sp>
      <p:sp>
        <p:nvSpPr>
          <p:cNvPr id="18" name="Espace réservé du contenu 11">
            <a:extLst>
              <a:ext uri="{FF2B5EF4-FFF2-40B4-BE49-F238E27FC236}">
                <a16:creationId xmlns:a16="http://schemas.microsoft.com/office/drawing/2014/main" id="{6A0E9B6E-52EB-4040-B59C-BBEF28E700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418" y="2235200"/>
            <a:ext cx="5181362" cy="3580467"/>
          </a:xfrm>
          <a:prstGeom prst="rect">
            <a:avLst/>
          </a:prstGeom>
        </p:spPr>
        <p:txBody>
          <a:bodyPr>
            <a:spAutoFit/>
          </a:bodyPr>
          <a:lstStyle>
            <a:lvl1pPr marL="0" indent="794" algn="l">
              <a:lnSpc>
                <a:spcPct val="100000"/>
              </a:lnSpc>
              <a:buClr>
                <a:srgbClr val="00B4E6"/>
              </a:buClr>
              <a:buFontTx/>
              <a:buNone/>
              <a:defRPr sz="1400"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Saraceni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nec </a:t>
            </a:r>
            <a:r>
              <a:rPr lang="fr-FR" dirty="0" err="1"/>
              <a:t>amici</a:t>
            </a:r>
            <a:r>
              <a:rPr lang="fr-FR" dirty="0"/>
              <a:t>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umquam</a:t>
            </a:r>
            <a:r>
              <a:rPr lang="fr-FR" dirty="0"/>
              <a:t> nec </a:t>
            </a:r>
            <a:r>
              <a:rPr lang="fr-FR" dirty="0" err="1"/>
              <a:t>hostes</a:t>
            </a:r>
            <a:r>
              <a:rPr lang="fr-FR" dirty="0"/>
              <a:t> </a:t>
            </a:r>
            <a:r>
              <a:rPr lang="fr-FR" dirty="0" err="1"/>
              <a:t>optandi</a:t>
            </a:r>
            <a:r>
              <a:rPr lang="fr-FR" dirty="0"/>
              <a:t>, </a:t>
            </a:r>
            <a:r>
              <a:rPr lang="fr-FR" dirty="0" err="1"/>
              <a:t>ultro</a:t>
            </a:r>
            <a:r>
              <a:rPr lang="fr-FR" dirty="0"/>
              <a:t> </a:t>
            </a:r>
            <a:r>
              <a:rPr lang="fr-FR" dirty="0" err="1"/>
              <a:t>citroque</a:t>
            </a:r>
            <a:r>
              <a:rPr lang="fr-FR" dirty="0"/>
              <a:t> </a:t>
            </a:r>
            <a:r>
              <a:rPr lang="fr-FR" dirty="0" err="1"/>
              <a:t>discursantes</a:t>
            </a:r>
            <a:r>
              <a:rPr lang="fr-FR" dirty="0"/>
              <a:t> </a:t>
            </a:r>
            <a:r>
              <a:rPr lang="fr-FR" dirty="0" err="1"/>
              <a:t>quicquid</a:t>
            </a:r>
            <a:r>
              <a:rPr lang="fr-FR" dirty="0"/>
              <a:t> </a:t>
            </a:r>
            <a:r>
              <a:rPr lang="fr-FR" dirty="0" err="1"/>
              <a:t>inveniri</a:t>
            </a:r>
            <a:r>
              <a:rPr lang="fr-FR" dirty="0"/>
              <a:t> </a:t>
            </a:r>
            <a:r>
              <a:rPr lang="fr-FR" dirty="0" err="1"/>
              <a:t>poterat</a:t>
            </a:r>
            <a:r>
              <a:rPr lang="fr-FR" dirty="0"/>
              <a:t>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temporis</a:t>
            </a:r>
            <a:r>
              <a:rPr lang="fr-FR" dirty="0"/>
              <a:t> </a:t>
            </a:r>
            <a:r>
              <a:rPr lang="fr-FR" dirty="0" err="1"/>
              <a:t>parvi</a:t>
            </a:r>
            <a:r>
              <a:rPr lang="fr-FR" dirty="0"/>
              <a:t> </a:t>
            </a:r>
            <a:r>
              <a:rPr lang="fr-FR" dirty="0" err="1"/>
              <a:t>vastabant</a:t>
            </a:r>
            <a:r>
              <a:rPr lang="fr-FR" dirty="0"/>
              <a:t> </a:t>
            </a:r>
            <a:r>
              <a:rPr lang="fr-FR" dirty="0" err="1"/>
              <a:t>milvorum</a:t>
            </a:r>
            <a:r>
              <a:rPr lang="fr-FR" dirty="0"/>
              <a:t> </a:t>
            </a:r>
            <a:r>
              <a:rPr lang="fr-FR" dirty="0" err="1"/>
              <a:t>rapacium</a:t>
            </a:r>
            <a:r>
              <a:rPr lang="fr-FR" dirty="0"/>
              <a:t> </a:t>
            </a:r>
            <a:r>
              <a:rPr lang="fr-FR" dirty="0" err="1"/>
              <a:t>similes</a:t>
            </a:r>
            <a:r>
              <a:rPr lang="fr-FR" dirty="0"/>
              <a:t>, qui si </a:t>
            </a:r>
            <a:r>
              <a:rPr lang="fr-FR" dirty="0" err="1"/>
              <a:t>praedam</a:t>
            </a:r>
            <a:r>
              <a:rPr lang="fr-FR" dirty="0"/>
              <a:t> </a:t>
            </a:r>
            <a:r>
              <a:rPr lang="fr-FR" dirty="0" err="1"/>
              <a:t>dispexerint</a:t>
            </a:r>
            <a:r>
              <a:rPr lang="fr-FR" dirty="0"/>
              <a:t> </a:t>
            </a:r>
            <a:r>
              <a:rPr lang="fr-FR" dirty="0" err="1"/>
              <a:t>celsius</a:t>
            </a:r>
            <a:r>
              <a:rPr lang="fr-FR" dirty="0"/>
              <a:t>, </a:t>
            </a:r>
            <a:r>
              <a:rPr lang="fr-FR" dirty="0" err="1"/>
              <a:t>volatu</a:t>
            </a:r>
            <a:r>
              <a:rPr lang="fr-FR" dirty="0"/>
              <a:t> </a:t>
            </a:r>
            <a:r>
              <a:rPr lang="fr-FR" dirty="0" err="1"/>
              <a:t>rapiunt</a:t>
            </a:r>
            <a:r>
              <a:rPr lang="fr-FR" dirty="0"/>
              <a:t> </a:t>
            </a:r>
            <a:r>
              <a:rPr lang="fr-FR" dirty="0" err="1"/>
              <a:t>celeri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impetraverint</a:t>
            </a:r>
            <a:r>
              <a:rPr lang="fr-FR" dirty="0"/>
              <a:t>, non </a:t>
            </a:r>
            <a:r>
              <a:rPr lang="fr-FR" dirty="0" err="1"/>
              <a:t>inmorantur</a:t>
            </a:r>
            <a:r>
              <a:rPr lang="fr-FR" dirty="0"/>
              <a:t>.</a:t>
            </a:r>
          </a:p>
        </p:txBody>
      </p:sp>
      <p:sp>
        <p:nvSpPr>
          <p:cNvPr id="19" name="Espace réservé du contenu 11">
            <a:extLst>
              <a:ext uri="{FF2B5EF4-FFF2-40B4-BE49-F238E27FC236}">
                <a16:creationId xmlns:a16="http://schemas.microsoft.com/office/drawing/2014/main" id="{F209C9D3-4AAF-A922-9332-1C067A44FF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199" y="1739900"/>
            <a:ext cx="5181362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794" algn="just">
              <a:lnSpc>
                <a:spcPct val="100000"/>
              </a:lnSpc>
              <a:buClr>
                <a:srgbClr val="00B4E6"/>
              </a:buClr>
              <a:buFontTx/>
              <a:buNone/>
              <a:defRPr sz="2000" b="1" cap="all" baseline="0">
                <a:solidFill>
                  <a:srgbClr val="96C03A"/>
                </a:solidFill>
                <a:latin typeface="Torus" panose="00000500000000000000" pitchFamily="50" charset="0"/>
              </a:defRPr>
            </a:lvl1pPr>
            <a:lvl2pPr marL="267494" indent="0" algn="l">
              <a:buClr>
                <a:srgbClr val="00B4E6"/>
              </a:buClr>
              <a:buFontTx/>
              <a:buNone/>
              <a:defRPr sz="1500">
                <a:solidFill>
                  <a:srgbClr val="00B4E6"/>
                </a:solidFill>
                <a:latin typeface="+mn-lt"/>
              </a:defRPr>
            </a:lvl2pPr>
            <a:lvl3pPr marL="405607" indent="-138113" algn="l">
              <a:buClr>
                <a:srgbClr val="00B4E6"/>
              </a:buClr>
              <a:buFontTx/>
              <a:buNone/>
              <a:defRPr sz="1500">
                <a:latin typeface="+mn-lt"/>
              </a:defRPr>
            </a:lvl3pPr>
            <a:lvl4pPr marL="448469" indent="0">
              <a:buFontTx/>
              <a:buNone/>
              <a:defRPr sz="1500">
                <a:solidFill>
                  <a:srgbClr val="4D63A4"/>
                </a:solidFill>
                <a:latin typeface="Raleway Bold" panose="020B0803030101060003" pitchFamily="34" charset="0"/>
              </a:defRPr>
            </a:lvl4pPr>
            <a:lvl5pPr marL="491332" indent="-86519">
              <a:buClr>
                <a:srgbClr val="00B4E6"/>
              </a:buClr>
              <a:buFont typeface="Raleway Medium" panose="020B0603030101060003" pitchFamily="34" charset="0"/>
              <a:buNone/>
              <a:defRPr sz="1500"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26791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2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5">
            <a:extLst>
              <a:ext uri="{FF2B5EF4-FFF2-40B4-BE49-F238E27FC236}">
                <a16:creationId xmlns:a16="http://schemas.microsoft.com/office/drawing/2014/main" id="{0FB2FD09-3323-456C-B0A2-E611187BC387}"/>
              </a:ext>
            </a:extLst>
          </p:cNvPr>
          <p:cNvSpPr txBox="1"/>
          <p:nvPr userDrawn="1"/>
        </p:nvSpPr>
        <p:spPr>
          <a:xfrm>
            <a:off x="0" y="64864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orus" panose="00000500000000000000" pitchFamily="50" charset="0"/>
              </a:rPr>
              <a:t>www.maladies-rares-occitanie.fr</a:t>
            </a:r>
            <a:endParaRPr lang="en-US" sz="1400" dirty="0">
              <a:latin typeface="Torus" panose="00000500000000000000" pitchFamily="50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3792698-A528-4AD8-A9CE-E6D5267C0BFB}"/>
              </a:ext>
            </a:extLst>
          </p:cNvPr>
          <p:cNvSpPr txBox="1">
            <a:spLocks/>
          </p:cNvSpPr>
          <p:nvPr userDrawn="1"/>
        </p:nvSpPr>
        <p:spPr>
          <a:xfrm>
            <a:off x="11674019" y="6341040"/>
            <a:ext cx="348392" cy="345510"/>
          </a:xfrm>
          <a:prstGeom prst="roundRect">
            <a:avLst>
              <a:gd name="adj" fmla="val 10797"/>
            </a:avLst>
          </a:prstGeom>
          <a:solidFill>
            <a:srgbClr val="E2007A"/>
          </a:solidFill>
        </p:spPr>
        <p:txBody>
          <a:bodyPr tIns="0" bIns="36000" anchor="ctr" anchorCtr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1250" smtClean="0">
                <a:solidFill>
                  <a:schemeClr val="bg1"/>
                </a:solidFill>
                <a:latin typeface="+mj-lt"/>
              </a:rPr>
              <a:pPr algn="ctr"/>
              <a:t>‹N°›</a:t>
            </a:fld>
            <a:endParaRPr lang="en-US" sz="12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215">
            <a:extLst>
              <a:ext uri="{FF2B5EF4-FFF2-40B4-BE49-F238E27FC236}">
                <a16:creationId xmlns:a16="http://schemas.microsoft.com/office/drawing/2014/main" id="{48E54854-6212-44F4-BB1E-1FDA560F35F0}"/>
              </a:ext>
            </a:extLst>
          </p:cNvPr>
          <p:cNvSpPr txBox="1"/>
          <p:nvPr userDrawn="1"/>
        </p:nvSpPr>
        <p:spPr>
          <a:xfrm>
            <a:off x="87700" y="6557818"/>
            <a:ext cx="1824227" cy="230832"/>
          </a:xfrm>
          <a:prstGeom prst="rect">
            <a:avLst/>
          </a:prstGeom>
          <a:solidFill>
            <a:srgbClr val="E200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+mj-lt"/>
              </a:rPr>
              <a:t>Journée AKPMIP 2023</a:t>
            </a:r>
            <a:endParaRPr lang="en-US" sz="900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B345E7-9CC5-8AFB-C787-A8394C76E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572" y="-126460"/>
            <a:ext cx="2831051" cy="12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6" r:id="rId3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maladies-rares-occitanie.fr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348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2D9B14-4B9B-035E-25AE-419B84872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maladies rares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7A8457-A0D2-04C6-99E4-16C68EAC0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806522"/>
            <a:ext cx="10934701" cy="784830"/>
          </a:xfrm>
        </p:spPr>
        <p:txBody>
          <a:bodyPr/>
          <a:lstStyle/>
          <a:p>
            <a:r>
              <a:rPr lang="fr-FR" dirty="0"/>
              <a:t>Des maladies dites rares et des Personnes concernées nombreuses</a:t>
            </a:r>
          </a:p>
        </p:txBody>
      </p:sp>
      <p:pic>
        <p:nvPicPr>
          <p:cNvPr id="7" name="Image 6" descr="Les maladies rares en chiffres">
            <a:extLst>
              <a:ext uri="{FF2B5EF4-FFF2-40B4-BE49-F238E27FC236}">
                <a16:creationId xmlns:a16="http://schemas.microsoft.com/office/drawing/2014/main" id="{FDFBE98F-FF21-5B99-67BB-65A6756BB662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t="10400" r="18896" b="63695"/>
          <a:stretch/>
        </p:blipFill>
        <p:spPr bwMode="auto">
          <a:xfrm>
            <a:off x="3616076" y="1309779"/>
            <a:ext cx="4660490" cy="514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5AFA161-81C6-74ED-FA71-A7B9580ADDF4}"/>
              </a:ext>
            </a:extLst>
          </p:cNvPr>
          <p:cNvSpPr txBox="1"/>
          <p:nvPr/>
        </p:nvSpPr>
        <p:spPr>
          <a:xfrm>
            <a:off x="663324" y="2683539"/>
            <a:ext cx="2695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une maladie est dite rare lorsqu’elle touche moins d’une personne sur 2000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BA8343-986D-27FA-AEAE-F5FC5A3A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53" t="32401" r="34062" b="20767"/>
          <a:stretch/>
        </p:blipFill>
        <p:spPr>
          <a:xfrm>
            <a:off x="7953045" y="1674444"/>
            <a:ext cx="4143376" cy="44188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865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881052" y="216518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	</a:t>
            </a:r>
            <a:endParaRPr lang="fr-FR" sz="2800" dirty="0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F658A8B1-1684-B7D5-ECB1-BB3A45745F90}"/>
              </a:ext>
            </a:extLst>
          </p:cNvPr>
          <p:cNvSpPr txBox="1">
            <a:spLocks/>
          </p:cNvSpPr>
          <p:nvPr/>
        </p:nvSpPr>
        <p:spPr>
          <a:xfrm>
            <a:off x="838199" y="760229"/>
            <a:ext cx="10515599" cy="438582"/>
          </a:xfrm>
          <a:prstGeom prst="rect">
            <a:avLst/>
          </a:prstGeo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9107EF-DE57-1E0E-0334-FD1DA80EC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Maladie rare </a:t>
            </a:r>
            <a:r>
              <a:rPr lang="fr-FR" dirty="0" err="1"/>
              <a:t>occitanie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E92BBC-D654-C7C9-4C4B-EEFC6D45CB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1087175"/>
            <a:ext cx="8818985" cy="438582"/>
          </a:xfrm>
        </p:spPr>
        <p:txBody>
          <a:bodyPr/>
          <a:lstStyle/>
          <a:p>
            <a:r>
              <a:rPr lang="fr-FR" dirty="0"/>
              <a:t>Le dispositif régional de ressources et d’appui aux professionnels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ABCE0D-014F-48C8-0581-CC674EECE3A6}"/>
              </a:ext>
            </a:extLst>
          </p:cNvPr>
          <p:cNvSpPr/>
          <p:nvPr/>
        </p:nvSpPr>
        <p:spPr>
          <a:xfrm>
            <a:off x="6714568" y="1876772"/>
            <a:ext cx="4639230" cy="1344706"/>
          </a:xfrm>
          <a:prstGeom prst="rect">
            <a:avLst/>
          </a:prstGeom>
          <a:solidFill>
            <a:srgbClr val="E200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Le site internet </a:t>
            </a:r>
          </a:p>
          <a:p>
            <a:pPr algn="ctr"/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www.maladies-rares-occitanie.fr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E14A35-643E-328F-8696-65ED3DC9A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2" y="3079578"/>
            <a:ext cx="5692801" cy="283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B94DB8C-7FB2-9D83-5395-BAE53FA10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573756"/>
              </p:ext>
            </p:extLst>
          </p:nvPr>
        </p:nvGraphicFramePr>
        <p:xfrm>
          <a:off x="345232" y="1647007"/>
          <a:ext cx="5467739" cy="414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84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5AEF998B-3125-0CA0-0EF2-C6109563DC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1411" y="1790640"/>
            <a:ext cx="4392388" cy="400110"/>
          </a:xfrm>
        </p:spPr>
        <p:txBody>
          <a:bodyPr/>
          <a:lstStyle/>
          <a:p>
            <a:r>
              <a:rPr lang="fr-FR" dirty="0"/>
              <a:t>Le formulaire de demande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33EC75-C225-DBBC-092C-9C2104AC1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Maladies rares Occitanie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7EB417-B015-D63F-3301-687BB2987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790475"/>
            <a:ext cx="9019033" cy="424732"/>
          </a:xfrm>
        </p:spPr>
        <p:txBody>
          <a:bodyPr/>
          <a:lstStyle/>
          <a:p>
            <a:r>
              <a:rPr lang="fr-FR" sz="2400" dirty="0">
                <a:latin typeface="Torus"/>
                <a:ea typeface="+mj-lt"/>
                <a:cs typeface="+mj-lt"/>
              </a:rPr>
              <a:t>MISSION D’appui aux parcours </a:t>
            </a:r>
            <a:endParaRPr lang="fr-FR" sz="2400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01EA37F-BA0B-4994-6867-3DF2125DDA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296859"/>
            <a:ext cx="5181362" cy="1015663"/>
          </a:xfrm>
        </p:spPr>
        <p:txBody>
          <a:bodyPr/>
          <a:lstStyle/>
          <a:p>
            <a:pPr indent="0" defTabSz="1828343">
              <a:defRPr/>
            </a:pPr>
            <a:r>
              <a:rPr lang="fr-FR" sz="2000" dirty="0">
                <a:solidFill>
                  <a:prstClr val="black"/>
                </a:solidFill>
                <a:latin typeface="Torus"/>
                <a:ea typeface="+mj-lt"/>
                <a:cs typeface="Calibri Light" panose="020F0302020204030204"/>
              </a:rPr>
              <a:t>Répondre aux professionnels sur des problématiques de parcours maladies rares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D43C17-8938-7039-E4EC-2BC76F512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3095"/>
          <a:stretch/>
        </p:blipFill>
        <p:spPr>
          <a:xfrm>
            <a:off x="6683949" y="2225038"/>
            <a:ext cx="4828858" cy="3926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18D13EB-4353-9FDF-1624-39EFF7008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004447"/>
              </p:ext>
            </p:extLst>
          </p:nvPr>
        </p:nvGraphicFramePr>
        <p:xfrm>
          <a:off x="228601" y="2324107"/>
          <a:ext cx="6802402" cy="416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F688AA8-B677-F818-D74E-E52E6D8F6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670" y="998521"/>
            <a:ext cx="1796623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R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4D63A4"/>
      </a:accent1>
      <a:accent2>
        <a:srgbClr val="00B4E6"/>
      </a:accent2>
      <a:accent3>
        <a:srgbClr val="4D63A4"/>
      </a:accent3>
      <a:accent4>
        <a:srgbClr val="4D63A4"/>
      </a:accent4>
      <a:accent5>
        <a:srgbClr val="00B4E6"/>
      </a:accent5>
      <a:accent6>
        <a:srgbClr val="4D63A4"/>
      </a:accent6>
      <a:hlink>
        <a:srgbClr val="4D4D4D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210</Words>
  <Application>Microsoft Office PowerPoint</Application>
  <PresentationFormat>Grand écran</PresentationFormat>
  <Paragraphs>33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Raleway Bold</vt:lpstr>
      <vt:lpstr>Raleway Medium</vt:lpstr>
      <vt:lpstr>Raleway SemiBold</vt:lpstr>
      <vt:lpstr>Torus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BERLAND</dc:creator>
  <cp:lastModifiedBy>Marie-Pierre LAFFORGUE</cp:lastModifiedBy>
  <cp:revision>6</cp:revision>
  <dcterms:created xsi:type="dcterms:W3CDTF">2022-08-09T08:48:15Z</dcterms:created>
  <dcterms:modified xsi:type="dcterms:W3CDTF">2023-09-28T14:44:33Z</dcterms:modified>
</cp:coreProperties>
</file>